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1" r:id="rId1"/>
  </p:sldMasterIdLst>
  <p:notesMasterIdLst>
    <p:notesMasterId r:id="rId3"/>
  </p:notesMasterIdLst>
  <p:sldIdLst>
    <p:sldId id="281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C50B404B-CB42-485B-AF0C-FC410BE117E1}">
          <p14:sldIdLst>
            <p14:sldId id="28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作成者" initials="A" userId="Author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83D84F3-3555-A5BF-E7B4-42AB40649A9C}" v="1" dt="2025-08-12T07:18:22.223"/>
    <p1510:client id="{650E44B2-8446-4802-8C52-F0C3DF837ACC}" v="3" dt="2025-08-12T07:18:41.48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3" autoAdjust="0"/>
    <p:restoredTop sz="95026" autoAdjust="0"/>
  </p:normalViewPr>
  <p:slideViewPr>
    <p:cSldViewPr snapToGrid="0" showGuides="1">
      <p:cViewPr varScale="1">
        <p:scale>
          <a:sx n="97" d="100"/>
          <a:sy n="97" d="100"/>
        </p:scale>
        <p:origin x="468" y="64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2.xml"/><Relationship Id="rId5" Type="http://schemas.openxmlformats.org/officeDocument/2006/relationships/viewProps" Target="viewProps.xml"/><Relationship Id="rId10" Type="http://schemas.openxmlformats.org/officeDocument/2006/relationships/customXml" Target="../customXml/item1.xml"/><Relationship Id="rId4" Type="http://schemas.openxmlformats.org/officeDocument/2006/relationships/presProps" Target="presProps.xml"/><Relationship Id="rId9" Type="http://schemas.microsoft.com/office/2018/10/relationships/authors" Target="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433E6A-8807-4F3C-B4D9-B423B532671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9081DA-F6DE-4939-A165-AB1CFF97FF4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52308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99387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677700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120" userDrawn="1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085076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120" userDrawn="1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B12E637-59C6-CB29-995B-237411E1A81E}"/>
              </a:ext>
            </a:extLst>
          </p:cNvPr>
          <p:cNvSpPr txBox="1"/>
          <p:nvPr userDrawn="1"/>
        </p:nvSpPr>
        <p:spPr>
          <a:xfrm>
            <a:off x="155575" y="10633"/>
            <a:ext cx="892441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dirty="0">
                <a:latin typeface="Meiryo UI" panose="020B0604030504040204" pitchFamily="50" charset="-128"/>
                <a:ea typeface="Meiryo UI" panose="020B0604030504040204" pitchFamily="50" charset="-128"/>
              </a:rPr>
              <a:t>おすすめ</a:t>
            </a:r>
            <a:r>
              <a:rPr kumimoji="1" lang="en-US" altLang="ja-JP" sz="2400" dirty="0">
                <a:latin typeface="Meiryo UI" panose="020B0604030504040204" pitchFamily="50" charset="-128"/>
                <a:ea typeface="Meiryo UI" panose="020B0604030504040204" pitchFamily="50" charset="-128"/>
              </a:rPr>
              <a:t>ICT</a:t>
            </a:r>
            <a:r>
              <a:rPr kumimoji="1" lang="ja-JP" altLang="en-US" sz="2400" dirty="0">
                <a:latin typeface="Meiryo UI" panose="020B0604030504040204" pitchFamily="50" charset="-128"/>
                <a:ea typeface="Meiryo UI" panose="020B0604030504040204" pitchFamily="50" charset="-128"/>
              </a:rPr>
              <a:t>活用事例のご紹介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87DCAEC-4F87-B7EF-8A72-816C818EE9DC}"/>
              </a:ext>
            </a:extLst>
          </p:cNvPr>
          <p:cNvSpPr txBox="1"/>
          <p:nvPr userDrawn="1"/>
        </p:nvSpPr>
        <p:spPr>
          <a:xfrm>
            <a:off x="5635752" y="6550223"/>
            <a:ext cx="42702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400">
                <a:solidFill>
                  <a:schemeClr val="tx1">
                    <a:lumMod val="65000"/>
                    <a:lumOff val="35000"/>
                  </a:schemeClr>
                </a:solidFill>
              </a:rPr>
              <a:t>Copyright © Benesse Corporation. All rights reserved</a:t>
            </a:r>
            <a:endParaRPr kumimoji="1" lang="ja-JP" altLang="en-US" sz="14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164564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98" userDrawn="1">
          <p15:clr>
            <a:srgbClr val="FBAE40"/>
          </p15:clr>
        </p15:guide>
        <p15:guide id="2" pos="6136" userDrawn="1">
          <p15:clr>
            <a:srgbClr val="FBAE40"/>
          </p15:clr>
        </p15:guide>
        <p15:guide id="4" orient="horz" pos="4133" userDrawn="1">
          <p15:clr>
            <a:srgbClr val="FBAE40"/>
          </p15:clr>
        </p15:guide>
        <p15:guide id="5" orient="horz" pos="2160" userDrawn="1">
          <p15:clr>
            <a:srgbClr val="FBAE40"/>
          </p15:clr>
        </p15:guide>
        <p15:guide id="6" orient="horz" pos="187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561104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80" y="1709742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80" y="4589467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58812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71559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9" y="365129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30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30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37969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42965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96047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9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1" y="987429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9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54133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9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1" y="987429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9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01560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9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4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5A469F-04F2-49A3-BD60-F26EBB056451}" type="datetimeFigureOut">
              <a:rPr kumimoji="1" lang="ja-JP" altLang="en-US" smtClean="0"/>
              <a:t>2025/8/12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4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4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00755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geogebra.org/calculator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F58DF0C-86BE-D116-ED5A-C792C25CD4B8}"/>
              </a:ext>
            </a:extLst>
          </p:cNvPr>
          <p:cNvSpPr txBox="1"/>
          <p:nvPr/>
        </p:nvSpPr>
        <p:spPr>
          <a:xfrm>
            <a:off x="207265" y="92122"/>
            <a:ext cx="9698735" cy="7386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kumimoji="1" lang="en-US" altLang="ja-JP" sz="24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y=</a:t>
            </a:r>
            <a:r>
              <a:rPr kumimoji="1" lang="en-US" altLang="ja-JP" sz="2400" b="0" dirty="0" err="1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ax+b</a:t>
            </a:r>
            <a:r>
              <a:rPr kumimoji="1" lang="ja-JP" altLang="en-US" sz="24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のグラフについて、</a:t>
            </a:r>
            <a:r>
              <a:rPr kumimoji="1" lang="en-US" altLang="ja-JP" sz="24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</a:t>
            </a:r>
            <a:r>
              <a:rPr kumimoji="1" lang="ja-JP" altLang="en-US" sz="24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kumimoji="1" lang="en-US" altLang="ja-JP" sz="24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b</a:t>
            </a:r>
            <a:r>
              <a:rPr kumimoji="1" lang="ja-JP" altLang="en-US" sz="24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の値の変化による</a:t>
            </a: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特徴</a:t>
            </a:r>
            <a:r>
              <a:rPr kumimoji="1" lang="ja-JP" altLang="en-US" sz="24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を説明しよう</a:t>
            </a:r>
            <a:endParaRPr kumimoji="1" lang="en-US" altLang="ja-JP" sz="24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en-US" altLang="ja-JP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en-US" altLang="ja-JP" dirty="0">
                <a:latin typeface="ＭＳ Ｐゴシック" panose="020B0600070205080204" pitchFamily="50" charset="-128"/>
                <a:ea typeface="ＭＳ Ｐゴシック" panose="020B0600070205080204" pitchFamily="50" charset="-128"/>
                <a:hlinkClick r:id="rId2"/>
              </a:rPr>
              <a:t>GeoGebra</a:t>
            </a:r>
            <a:r>
              <a:rPr kumimoji="1" lang="ja-JP" altLang="en-US" sz="1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のスクリーンショットを貼り付けて説明する</a:t>
            </a:r>
            <a:endParaRPr lang="ja-JP" altLang="en-US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859613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80269B48-8F96-4736-B841-8BD0013011A5}"/>
</file>

<file path=customXml/itemProps2.xml><?xml version="1.0" encoding="utf-8"?>
<ds:datastoreItem xmlns:ds="http://schemas.openxmlformats.org/officeDocument/2006/customXml" ds:itemID="{6AAE1F8F-FDB0-484B-AE92-420F53496D2A}"/>
</file>

<file path=customXml/itemProps3.xml><?xml version="1.0" encoding="utf-8"?>
<ds:datastoreItem xmlns:ds="http://schemas.openxmlformats.org/officeDocument/2006/customXml" ds:itemID="{CD884244-EE7B-482A-89F0-A377476D9723}"/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31</Words>
  <Application>Microsoft Office PowerPoint</Application>
  <PresentationFormat>A4 210 x 297 mm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Meiryo UI</vt:lpstr>
      <vt:lpstr>ＭＳ Ｐゴシック</vt:lpstr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2025-08-12T07:18:41Z</dcterms:created>
  <dcterms:modified xsi:type="dcterms:W3CDTF">2025-08-12T07:18:46Z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