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3"/>
  </p:notesMasterIdLst>
  <p:sldIdLst>
    <p:sldId id="28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D84F3-3555-A5BF-E7B4-42AB40649A9C}" v="1" dt="2025-08-12T07:18:22.223"/>
    <p1510:client id="{650E44B2-8446-4802-8C52-F0C3DF837ACC}" v="3" dt="2025-08-12T07:18:41.4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5026" autoAdjust="0"/>
  </p:normalViewPr>
  <p:slideViewPr>
    <p:cSldViewPr snapToGrid="0" showGuides="1">
      <p:cViewPr varScale="1">
        <p:scale>
          <a:sx n="97" d="100"/>
          <a:sy n="97" d="100"/>
        </p:scale>
        <p:origin x="468" y="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93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77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0850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55575" y="10633"/>
            <a:ext cx="8924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5635752" y="6550223"/>
            <a:ext cx="4270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45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8" userDrawn="1">
          <p15:clr>
            <a:srgbClr val="FBAE40"/>
          </p15:clr>
        </p15:guide>
        <p15:guide id="2" pos="6136" userDrawn="1">
          <p15:clr>
            <a:srgbClr val="FBAE40"/>
          </p15:clr>
        </p15:guide>
        <p15:guide id="4" orient="horz" pos="4133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18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1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8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5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9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60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1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ogebra.org/calculator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58DF0C-86BE-D116-ED5A-C792C25CD4B8}"/>
              </a:ext>
            </a:extLst>
          </p:cNvPr>
          <p:cNvSpPr txBox="1"/>
          <p:nvPr/>
        </p:nvSpPr>
        <p:spPr>
          <a:xfrm>
            <a:off x="207265" y="92122"/>
            <a:ext cx="969873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y=</a:t>
            </a:r>
            <a:r>
              <a:rPr kumimoji="1" lang="en-US" altLang="ja-JP" sz="2400" b="0" dirty="0" err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ax+b</a:t>
            </a:r>
            <a:r>
              <a:rPr kumimoji="1" lang="ja-JP" altLang="en-US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のグラフについて、</a:t>
            </a:r>
            <a:r>
              <a:rPr kumimoji="1" lang="en-US" altLang="ja-JP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の値の変化による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特徴</a:t>
            </a:r>
            <a:r>
              <a:rPr kumimoji="1" lang="ja-JP" altLang="en-US" sz="2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を説明しよう</a:t>
            </a:r>
            <a:endParaRPr kumimoji="1" lang="en-US" altLang="ja-JP" sz="2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  <a:hlinkClick r:id="rId2"/>
              </a:rPr>
              <a:t>GeoGebra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のスクリーンショットを貼り付けて説明する</a:t>
            </a:r>
            <a:endParaRPr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5961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0269B48-8F96-4736-B841-8BD0013011A5}"/>
</file>

<file path=customXml/itemProps2.xml><?xml version="1.0" encoding="utf-8"?>
<ds:datastoreItem xmlns:ds="http://schemas.openxmlformats.org/officeDocument/2006/customXml" ds:itemID="{6AAE1F8F-FDB0-484B-AE92-420F53496D2A}"/>
</file>

<file path=customXml/itemProps3.xml><?xml version="1.0" encoding="utf-8"?>
<ds:datastoreItem xmlns:ds="http://schemas.openxmlformats.org/officeDocument/2006/customXml" ds:itemID="{CD884244-EE7B-482A-89F0-A377476D972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2025-08-12T07:18:41Z</dcterms:created>
  <dcterms:modified xsi:type="dcterms:W3CDTF">2025-08-12T07:18:46Z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